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1" autoAdjust="0"/>
    <p:restoredTop sz="97460" autoAdjust="0"/>
  </p:normalViewPr>
  <p:slideViewPr>
    <p:cSldViewPr>
      <p:cViewPr varScale="1">
        <p:scale>
          <a:sx n="106" d="100"/>
          <a:sy n="106" d="100"/>
        </p:scale>
        <p:origin x="92" y="1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37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47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35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91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347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154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6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692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40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807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87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3D33014-282B-4F20-ABDF-FF657AF28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10581251" cy="6885384"/>
          </a:xfrm>
          <a:prstGeom prst="rect">
            <a:avLst/>
          </a:prstGeom>
        </p:spPr>
      </p:pic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0" y="188640"/>
            <a:ext cx="4832448" cy="1656184"/>
          </a:xfrm>
          <a:solidFill>
            <a:srgbClr val="FFFFCC"/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4400" b="1" dirty="0">
                <a:solidFill>
                  <a:srgbClr val="00B0F0"/>
                </a:solidFill>
              </a:rPr>
              <a:t>Les vacances de Laure et Liam</a:t>
            </a:r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7092280" y="3411524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3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8028384" y="4149080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B0F0"/>
                </a:solidFill>
              </a:rPr>
              <a:t>La vie au camping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>
                <a:solidFill>
                  <a:schemeClr val="tx1"/>
                </a:solidFill>
              </a:rPr>
              <a:t>Cela fait deux jours que Liam et Laure s’amusent dans leur camping. Ils se sont trouvé des amis, vont à la piscine et font des activités.</a:t>
            </a:r>
          </a:p>
          <a:p>
            <a:endParaRPr lang="fr-FR" sz="2400" dirty="0">
              <a:solidFill>
                <a:schemeClr val="tx1"/>
              </a:solidFill>
            </a:endParaRPr>
          </a:p>
          <a:p>
            <a:pPr marL="34290" indent="0">
              <a:buNone/>
            </a:pPr>
            <a:endParaRPr lang="fr-FR" sz="2400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chemeClr val="tx1"/>
                </a:solidFill>
              </a:rPr>
              <a:t>Les parents de Liam quittent le camping quelques jours pour faire une surprise pour Liam et lui offrir la visite de ses rêves !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96970E1-A366-41A8-9368-13B7A5F706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24128" y="2348880"/>
            <a:ext cx="3240360" cy="15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89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803176"/>
          </a:xfrm>
        </p:spPr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rgbClr val="00B0F0"/>
                </a:solidFill>
              </a:rPr>
              <a:t>La surprise de Liam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983162"/>
          </a:xfrm>
        </p:spPr>
        <p:txBody>
          <a:bodyPr>
            <a:normAutofit/>
          </a:bodyPr>
          <a:lstStyle/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 ont enregistré un texte pour raconter leur visite, écoute-le : </a:t>
            </a:r>
          </a:p>
          <a:p>
            <a:pPr marL="45720" lvl="0" indent="0" algn="ctr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4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Clique ici</a:t>
            </a:r>
            <a:endParaRPr lang="fr-FR" sz="2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CE2 Dictée jour 3">
            <a:hlinkClick r:id="" action="ppaction://media"/>
            <a:extLst>
              <a:ext uri="{FF2B5EF4-FFF2-40B4-BE49-F238E27FC236}">
                <a16:creationId xmlns:a16="http://schemas.microsoft.com/office/drawing/2014/main" id="{EE5481CF-3E74-4822-99E8-46DCB60182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95936" y="2766628"/>
            <a:ext cx="1368152" cy="13681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B60A684-742D-46DB-B521-61D76355B4B4}"/>
              </a:ext>
            </a:extLst>
          </p:cNvPr>
          <p:cNvSpPr txBox="1"/>
          <p:nvPr/>
        </p:nvSpPr>
        <p:spPr>
          <a:xfrm>
            <a:off x="175839" y="5301208"/>
            <a:ext cx="46355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9 :</a:t>
            </a: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Écris ce texte sans faute.</a:t>
            </a:r>
          </a:p>
        </p:txBody>
      </p:sp>
    </p:spTree>
    <p:extLst>
      <p:ext uri="{BB962C8B-B14F-4D97-AF65-F5344CB8AC3E}">
        <p14:creationId xmlns:p14="http://schemas.microsoft.com/office/powerpoint/2010/main" val="97357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2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731168"/>
          </a:xfrm>
        </p:spPr>
        <p:txBody>
          <a:bodyPr>
            <a:normAutofit fontScale="90000"/>
          </a:bodyPr>
          <a:lstStyle/>
          <a:p>
            <a:pPr algn="ctr"/>
            <a:r>
              <a:rPr lang="fr-FR" sz="1000" dirty="0">
                <a:solidFill>
                  <a:prstClr val="black"/>
                </a:solidFill>
              </a:rPr>
              <a:t>                                                      </a:t>
            </a:r>
            <a:br>
              <a:rPr lang="fr-FR" sz="1000" dirty="0">
                <a:solidFill>
                  <a:prstClr val="black"/>
                </a:solidFill>
              </a:rPr>
            </a:br>
            <a:r>
              <a:rPr lang="fr-FR" sz="4000" b="1" dirty="0">
                <a:solidFill>
                  <a:srgbClr val="00B0F0"/>
                </a:solidFill>
              </a:rPr>
              <a:t>La visite de l’ile aux Moines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983162"/>
          </a:xfrm>
        </p:spPr>
        <p:txBody>
          <a:bodyPr>
            <a:normAutofit/>
          </a:bodyPr>
          <a:lstStyle/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Aujourd’hui, tout le monde part découvrir l’Ile aux Moines. Voici ce que Laure a pu lire dans la brochure :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6DB215-0987-4281-939C-98D1D7EB5EAC}"/>
              </a:ext>
            </a:extLst>
          </p:cNvPr>
          <p:cNvSpPr txBox="1"/>
          <p:nvPr/>
        </p:nvSpPr>
        <p:spPr>
          <a:xfrm>
            <a:off x="457201" y="2356755"/>
            <a:ext cx="4546848" cy="31393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L’Ile aux </a:t>
            </a:r>
            <a:r>
              <a:rPr lang="fr-FR" b="1" dirty="0"/>
              <a:t>Moines</a:t>
            </a:r>
            <a:r>
              <a:rPr lang="fr-FR" dirty="0"/>
              <a:t> n’est qu’à cinq minutes en bateau du port, </a:t>
            </a:r>
            <a:r>
              <a:rPr lang="fr-FR" b="1" dirty="0"/>
              <a:t>alors</a:t>
            </a:r>
            <a:r>
              <a:rPr lang="fr-FR" dirty="0"/>
              <a:t> n’hésitez pas ! Vous allez aimer l’atmosphère calme de cette magnifique île. Elle est surnommée </a:t>
            </a:r>
            <a:r>
              <a:rPr lang="fr-FR" b="1" dirty="0"/>
              <a:t>la</a:t>
            </a:r>
            <a:r>
              <a:rPr lang="fr-FR" dirty="0"/>
              <a:t> « perle du golfe ».</a:t>
            </a:r>
          </a:p>
          <a:p>
            <a:r>
              <a:rPr lang="fr-FR" dirty="0"/>
              <a:t>Elle </a:t>
            </a:r>
            <a:r>
              <a:rPr lang="fr-FR" b="1" dirty="0"/>
              <a:t>offre</a:t>
            </a:r>
            <a:r>
              <a:rPr lang="fr-FR" dirty="0"/>
              <a:t> de nombreuses plages plus ou moins sauvages, accueillant de nombreux oiseaux que vous pourrez observer.</a:t>
            </a:r>
          </a:p>
          <a:p>
            <a:r>
              <a:rPr lang="fr-FR" dirty="0"/>
              <a:t>Vous pourrez vous promener dans les bois et découvrir </a:t>
            </a:r>
            <a:r>
              <a:rPr lang="fr-FR" b="1" dirty="0"/>
              <a:t>un</a:t>
            </a:r>
            <a:r>
              <a:rPr lang="fr-FR" dirty="0"/>
              <a:t> ancien moulin.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80A0A84-549B-41AE-B0DB-DE2625B939D0}"/>
              </a:ext>
            </a:extLst>
          </p:cNvPr>
          <p:cNvSpPr txBox="1"/>
          <p:nvPr/>
        </p:nvSpPr>
        <p:spPr>
          <a:xfrm>
            <a:off x="457201" y="5219077"/>
            <a:ext cx="8113898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171717"/>
                </a:solidFill>
                <a:latin typeface="Heebo"/>
              </a:rPr>
              <a:t>Les petites maisons blanches de pêcheurs vous feront penser aux îles </a:t>
            </a:r>
            <a:r>
              <a:rPr lang="fr-FR" b="1" dirty="0">
                <a:solidFill>
                  <a:srgbClr val="171717"/>
                </a:solidFill>
                <a:latin typeface="Heebo"/>
              </a:rPr>
              <a:t>grecques</a:t>
            </a:r>
            <a:r>
              <a:rPr lang="fr-FR" dirty="0">
                <a:solidFill>
                  <a:srgbClr val="171717"/>
                </a:solidFill>
                <a:latin typeface="Heebo"/>
              </a:rPr>
              <a:t>.</a:t>
            </a:r>
          </a:p>
          <a:p>
            <a:r>
              <a:rPr lang="fr-FR" dirty="0">
                <a:solidFill>
                  <a:srgbClr val="171717"/>
                </a:solidFill>
                <a:latin typeface="Heebo"/>
              </a:rPr>
              <a:t>Venez parcourir l’île en </a:t>
            </a:r>
            <a:r>
              <a:rPr lang="fr-FR" b="1" dirty="0">
                <a:solidFill>
                  <a:srgbClr val="171717"/>
                </a:solidFill>
                <a:latin typeface="Heebo"/>
              </a:rPr>
              <a:t>vélo</a:t>
            </a:r>
            <a:r>
              <a:rPr lang="fr-FR" dirty="0">
                <a:solidFill>
                  <a:srgbClr val="171717"/>
                </a:solidFill>
                <a:latin typeface="Heebo"/>
              </a:rPr>
              <a:t>, moyen de transport le plus pratique et permettant de découvrir l’ile tout au long des quatorze kilomètres de sentiers,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38EC4B9-391D-442E-AD70-225B7B95D8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3" r="12563"/>
          <a:stretch/>
        </p:blipFill>
        <p:spPr>
          <a:xfrm>
            <a:off x="5064415" y="2419526"/>
            <a:ext cx="3672409" cy="258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70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1786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10 :</a:t>
            </a:r>
          </a:p>
          <a:p>
            <a:pPr marL="0" indent="0">
              <a:buNone/>
            </a:pPr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Classe les mots du texte en gras dans le tableau. 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au 6">
            <a:extLst>
              <a:ext uri="{FF2B5EF4-FFF2-40B4-BE49-F238E27FC236}">
                <a16:creationId xmlns:a16="http://schemas.microsoft.com/office/drawing/2014/main" id="{2B9C09A0-31AC-47EE-A59C-26C16AABC0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49"/>
              </p:ext>
            </p:extLst>
          </p:nvPr>
        </p:nvGraphicFramePr>
        <p:xfrm>
          <a:off x="827584" y="1772816"/>
          <a:ext cx="7704856" cy="439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5218">
                  <a:extLst>
                    <a:ext uri="{9D8B030D-6E8A-4147-A177-3AD203B41FA5}">
                      <a16:colId xmlns:a16="http://schemas.microsoft.com/office/drawing/2014/main" val="3523300975"/>
                    </a:ext>
                  </a:extLst>
                </a:gridCol>
                <a:gridCol w="5399638">
                  <a:extLst>
                    <a:ext uri="{9D8B030D-6E8A-4147-A177-3AD203B41FA5}">
                      <a16:colId xmlns:a16="http://schemas.microsoft.com/office/drawing/2014/main" val="1055081223"/>
                    </a:ext>
                  </a:extLst>
                </a:gridCol>
              </a:tblGrid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Classe de mots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Mots du texte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70442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Verbe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03564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Article défini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470693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Article indéfini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317924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Nom commun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460289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Nom propre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284130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Adjectif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2546"/>
                  </a:ext>
                </a:extLst>
              </a:tr>
              <a:tr h="549061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Mot invariable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610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6505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803176"/>
          </a:xfrm>
        </p:spPr>
        <p:txBody>
          <a:bodyPr>
            <a:normAutofit/>
          </a:bodyPr>
          <a:lstStyle/>
          <a:p>
            <a:pPr algn="l"/>
            <a:r>
              <a:rPr lang="fr-FR" sz="4000" b="1" dirty="0">
                <a:solidFill>
                  <a:srgbClr val="0070C0"/>
                </a:solidFill>
              </a:rPr>
              <a:t>Les achats de souvenirs…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983162"/>
          </a:xfrm>
        </p:spPr>
        <p:txBody>
          <a:bodyPr>
            <a:normAutofit/>
          </a:bodyPr>
          <a:lstStyle/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Liam et Laure ont adoré leur visite de la journée. Ils décident de ramener des souvenirs pour les montrer à leurs amis de l’école à leur retour. 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Leurs parents leur ont donné à chacun un billet de 20 €. </a:t>
            </a:r>
          </a:p>
          <a:p>
            <a:pPr marL="45720" lvl="0" indent="0" algn="ctr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59D8A24-CCED-4AB6-BBE7-F3278BA38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21088"/>
            <a:ext cx="2834233" cy="151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735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538" y="2948455"/>
            <a:ext cx="8496944" cy="4983162"/>
          </a:xfrm>
        </p:spPr>
        <p:txBody>
          <a:bodyPr>
            <a:normAutofit/>
          </a:bodyPr>
          <a:lstStyle/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       Les achats de Liam :                        </a:t>
            </a:r>
            <a:r>
              <a:rPr lang="fr-FR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achats de Laure :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C0B3C0C0-140D-4F4F-908F-CA57354BF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043120"/>
              </p:ext>
            </p:extLst>
          </p:nvPr>
        </p:nvGraphicFramePr>
        <p:xfrm>
          <a:off x="428210" y="4201191"/>
          <a:ext cx="397078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5392">
                  <a:extLst>
                    <a:ext uri="{9D8B030D-6E8A-4147-A177-3AD203B41FA5}">
                      <a16:colId xmlns:a16="http://schemas.microsoft.com/office/drawing/2014/main" val="3594364058"/>
                    </a:ext>
                  </a:extLst>
                </a:gridCol>
                <a:gridCol w="1985392">
                  <a:extLst>
                    <a:ext uri="{9D8B030D-6E8A-4147-A177-3AD203B41FA5}">
                      <a16:colId xmlns:a16="http://schemas.microsoft.com/office/drawing/2014/main" val="3803095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OBJETS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MONTANT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715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Fusée miniature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4 € et 20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356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Un stylo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2 € et 50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195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Un livre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12 € et 50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5146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FR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683159"/>
                  </a:ext>
                </a:extLst>
              </a:tr>
            </a:tbl>
          </a:graphicData>
        </a:graphic>
      </p:graphicFrame>
      <p:graphicFrame>
        <p:nvGraphicFramePr>
          <p:cNvPr id="6" name="Tableau 4">
            <a:extLst>
              <a:ext uri="{FF2B5EF4-FFF2-40B4-BE49-F238E27FC236}">
                <a16:creationId xmlns:a16="http://schemas.microsoft.com/office/drawing/2014/main" id="{4614C3BA-2CE2-47BA-B120-7248CB10D2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540113"/>
              </p:ext>
            </p:extLst>
          </p:nvPr>
        </p:nvGraphicFramePr>
        <p:xfrm>
          <a:off x="4687028" y="4201191"/>
          <a:ext cx="3970784" cy="1780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5392">
                  <a:extLst>
                    <a:ext uri="{9D8B030D-6E8A-4147-A177-3AD203B41FA5}">
                      <a16:colId xmlns:a16="http://schemas.microsoft.com/office/drawing/2014/main" val="3594364058"/>
                    </a:ext>
                  </a:extLst>
                </a:gridCol>
                <a:gridCol w="1985392">
                  <a:extLst>
                    <a:ext uri="{9D8B030D-6E8A-4147-A177-3AD203B41FA5}">
                      <a16:colId xmlns:a16="http://schemas.microsoft.com/office/drawing/2014/main" val="3803095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OBJETS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MONTANT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715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Carte postale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1 € et 35 c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356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Une casquette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6 € et 65 c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0195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Un livre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9 € et 40 c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146328"/>
                  </a:ext>
                </a:extLst>
              </a:tr>
              <a:tr h="244832">
                <a:tc>
                  <a:txBody>
                    <a:bodyPr/>
                    <a:lstStyle/>
                    <a:p>
                      <a:pPr algn="r"/>
                      <a:r>
                        <a:rPr lang="fr-FR" b="1" dirty="0"/>
                        <a:t>TOTAL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683159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A3D8F175-93CC-459C-8918-663529F687C6}"/>
              </a:ext>
            </a:extLst>
          </p:cNvPr>
          <p:cNvSpPr txBox="1"/>
          <p:nvPr/>
        </p:nvSpPr>
        <p:spPr>
          <a:xfrm>
            <a:off x="510562" y="1072229"/>
            <a:ext cx="80648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11 :</a:t>
            </a:r>
          </a:p>
          <a:p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Calcule le montant total des achats de Laure et Liam puis dessine la monnaie que le vendeur leur rendra.</a:t>
            </a:r>
          </a:p>
          <a:p>
            <a:pPr marL="0" indent="0"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412136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52" y="31141"/>
            <a:ext cx="7406640" cy="1356360"/>
          </a:xfrm>
        </p:spPr>
        <p:txBody>
          <a:bodyPr>
            <a:normAutofit/>
          </a:bodyPr>
          <a:lstStyle/>
          <a:p>
            <a:pPr algn="l"/>
            <a:r>
              <a:rPr lang="fr-FR" sz="1000" dirty="0">
                <a:solidFill>
                  <a:prstClr val="black"/>
                </a:solidFill>
              </a:rPr>
              <a:t>                                                                    </a:t>
            </a:r>
            <a:r>
              <a:rPr lang="fr-FR" sz="4000" b="1" dirty="0">
                <a:solidFill>
                  <a:srgbClr val="00B0F0"/>
                </a:solidFill>
              </a:rPr>
              <a:t>Retour au camping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983162"/>
          </a:xfrm>
        </p:spPr>
        <p:txBody>
          <a:bodyPr>
            <a:normAutofit/>
          </a:bodyPr>
          <a:lstStyle/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AD7F8FC-B72B-4831-91C6-307192A602F4}"/>
              </a:ext>
            </a:extLst>
          </p:cNvPr>
          <p:cNvSpPr txBox="1">
            <a:spLocks/>
          </p:cNvSpPr>
          <p:nvPr/>
        </p:nvSpPr>
        <p:spPr>
          <a:xfrm>
            <a:off x="457200" y="1340768"/>
            <a:ext cx="5338936" cy="4983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Sur la route du retour au camping, les enfants regardent la montre connectée du père de Liam. Elle a enregistré tout le trajet qu’ils ont fait à pied </a:t>
            </a:r>
            <a:r>
              <a:rPr lang="fr-FR" sz="3000">
                <a:latin typeface="Calibri" panose="020F0502020204030204" pitchFamily="34" charset="0"/>
                <a:cs typeface="Calibri" panose="020F0502020204030204" pitchFamily="34" charset="0"/>
              </a:rPr>
              <a:t>sur l’île : 9 625 </a:t>
            </a: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pas !</a:t>
            </a:r>
          </a:p>
          <a:p>
            <a:pPr marL="45720" indent="0" algn="ctr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103A380-A4CF-4293-A51A-028602196540}"/>
              </a:ext>
            </a:extLst>
          </p:cNvPr>
          <p:cNvSpPr txBox="1"/>
          <p:nvPr/>
        </p:nvSpPr>
        <p:spPr>
          <a:xfrm>
            <a:off x="479524" y="5565595"/>
            <a:ext cx="80648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12 :</a:t>
            </a:r>
          </a:p>
          <a:p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Calcule la distance totale qu’ils ont parcourue en mètres puis convertis en kilomètres.</a:t>
            </a:r>
          </a:p>
          <a:p>
            <a:pPr marL="0" indent="0"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24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C8A397B-E8B5-4255-9786-56638796FD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048" y="1351157"/>
            <a:ext cx="3599892" cy="2399928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171AFB0-DE33-4B5C-AE7B-11D9CB621E87}"/>
              </a:ext>
            </a:extLst>
          </p:cNvPr>
          <p:cNvSpPr txBox="1"/>
          <p:nvPr/>
        </p:nvSpPr>
        <p:spPr>
          <a:xfrm>
            <a:off x="479524" y="4067391"/>
            <a:ext cx="8496944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Mais ils n’arrivent pas à trouver combien cela fait de kilomètres…Ils ont juste trouvé qu’un pas du père de Liam mesure 80 cm.</a:t>
            </a:r>
          </a:p>
        </p:txBody>
      </p:sp>
    </p:spTree>
    <p:extLst>
      <p:ext uri="{BB962C8B-B14F-4D97-AF65-F5344CB8AC3E}">
        <p14:creationId xmlns:p14="http://schemas.microsoft.com/office/powerpoint/2010/main" val="349400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quiredFrom xmlns="6d93d202-47fc-4405-873a-cab67cc5f1b2" xsi:nil="true"/>
    <IsSearchable xmlns="6d93d202-47fc-4405-873a-cab67cc5f1b2">true</IsSearchable>
    <EditorialStatus xmlns="6d93d202-47fc-4405-873a-cab67cc5f1b2">Complete</EditorialStatus>
    <OriginAsset xmlns="6d93d202-47fc-4405-873a-cab67cc5f1b2" xsi:nil="true"/>
    <ThumbnailAssetId xmlns="6d93d202-47fc-4405-873a-cab67cc5f1b2" xsi:nil="true"/>
    <TrustLevel xmlns="6d93d202-47fc-4405-873a-cab67cc5f1b2">3 Community New</TrustLevel>
    <MarketSpecific xmlns="6d93d202-47fc-4405-873a-cab67cc5f1b2">true</MarketSpecific>
    <TPNamespace xmlns="6d93d202-47fc-4405-873a-cab67cc5f1b2" xsi:nil="true"/>
    <DirectSourceMarket xmlns="6d93d202-47fc-4405-873a-cab67cc5f1b2">english</DirectSourceMarket>
    <MachineTranslated xmlns="6d93d202-47fc-4405-873a-cab67cc5f1b2">false</MachineTranslated>
    <PlannedPubDate xmlns="6d93d202-47fc-4405-873a-cab67cc5f1b2" xsi:nil="true"/>
    <SubmitterId xmlns="6d93d202-47fc-4405-873a-cab67cc5f1b2">9c60ae39-ee33-43c2-b863-454968d0f2cc</SubmitterId>
    <Downloads xmlns="6d93d202-47fc-4405-873a-cab67cc5f1b2">0</Downloads>
    <OriginalSourceMarket xmlns="6d93d202-47fc-4405-873a-cab67cc5f1b2">english</OriginalSourceMarket>
    <PublishTargets xmlns="6d93d202-47fc-4405-873a-cab67cc5f1b2">OfficeOnline</PublishTargets>
    <ArtSampleDocs xmlns="6d93d202-47fc-4405-873a-cab67cc5f1b2" xsi:nil="true"/>
    <ApprovalLog xmlns="6d93d202-47fc-4405-873a-cab67cc5f1b2" xsi:nil="true"/>
    <ApprovalStatus xmlns="6d93d202-47fc-4405-873a-cab67cc5f1b2">InProgress</ApprovalStatus>
    <TPComponent xmlns="6d93d202-47fc-4405-873a-cab67cc5f1b2">PPTFiles</TPComponent>
    <EditorialTags xmlns="6d93d202-47fc-4405-873a-cab67cc5f1b2" xsi:nil="true"/>
    <TPExecutable xmlns="6d93d202-47fc-4405-873a-cab67cc5f1b2" xsi:nil="true"/>
    <LastHandOff xmlns="6d93d202-47fc-4405-873a-cab67cc5f1b2" xsi:nil="true"/>
    <BusinessGroup xmlns="6d93d202-47fc-4405-873a-cab67cc5f1b2" xsi:nil="true"/>
    <TPAppVersion xmlns="6d93d202-47fc-4405-873a-cab67cc5f1b2">12</TPAppVersion>
    <VoteCount xmlns="6d93d202-47fc-4405-873a-cab67cc5f1b2" xsi:nil="true"/>
    <APAuthor xmlns="6d93d202-47fc-4405-873a-cab67cc5f1b2">
      <UserInfo>
        <DisplayName>_o14migrate</DisplayName>
        <AccountId>266</AccountId>
        <AccountType/>
      </UserInfo>
    </APAuthor>
    <TPCommandLine xmlns="6d93d202-47fc-4405-873a-cab67cc5f1b2">{PP} /n {FilePath}</TPCommandLine>
    <UACurrentWords xmlns="6d93d202-47fc-4405-873a-cab67cc5f1b2" xsi:nil="true"/>
    <AssetId xmlns="6d93d202-47fc-4405-873a-cab67cc5f1b2">TP030007503</AssetId>
    <Manager xmlns="6d93d202-47fc-4405-873a-cab67cc5f1b2" xsi:nil="true"/>
    <NumericId xmlns="6d93d202-47fc-4405-873a-cab67cc5f1b2">-1</NumericId>
    <Component xmlns="64acb2c5-0a2b-4bda-bd34-58e36cbb80d2" xsi:nil="true"/>
    <HandoffToMSDN xmlns="6d93d202-47fc-4405-873a-cab67cc5f1b2" xsi:nil="true"/>
    <Markets xmlns="6d93d202-47fc-4405-873a-cab67cc5f1b2">
      <Value>2</Value>
    </Markets>
    <UALocComments xmlns="6d93d202-47fc-4405-873a-cab67cc5f1b2" xsi:nil="true"/>
    <UALocRecommendation xmlns="6d93d202-47fc-4405-873a-cab67cc5f1b2">Localize</UALocRecommendation>
    <AssetStart xmlns="6d93d202-47fc-4405-873a-cab67cc5f1b2">2010-04-16T14:19:12+00:00</AssetStart>
    <CrawlForDependencies xmlns="6d93d202-47fc-4405-873a-cab67cc5f1b2">false</CrawlForDependencies>
    <LastModifiedDateTime xmlns="6d93d202-47fc-4405-873a-cab67cc5f1b2" xsi:nil="true"/>
    <LastPublishResultLookup xmlns="6d93d202-47fc-4405-873a-cab67cc5f1b2" xsi:nil="true"/>
    <PublishStatusLookup xmlns="6d93d202-47fc-4405-873a-cab67cc5f1b2">
      <Value>328462</Value>
      <Value>502578</Value>
    </PublishStatusLookup>
    <AverageRating xmlns="6d93d202-47fc-4405-873a-cab67cc5f1b2" xsi:nil="true"/>
    <CSXUpdate xmlns="6d93d202-47fc-4405-873a-cab67cc5f1b2">false</CSXUpdate>
    <UAProjectedTotalWords xmlns="6d93d202-47fc-4405-873a-cab67cc5f1b2" xsi:nil="true"/>
    <AssetExpire xmlns="6d93d202-47fc-4405-873a-cab67cc5f1b2">2100-01-01T00:00:00+00:00</AssetExpire>
    <AssetType xmlns="6d93d202-47fc-4405-873a-cab67cc5f1b2">TP</AssetType>
    <IntlLangReviewDate xmlns="6d93d202-47fc-4405-873a-cab67cc5f1b2" xsi:nil="true"/>
    <TPFriendlyName xmlns="6d93d202-47fc-4405-873a-cab67cc5f1b2">Thème vacances - Serviette de bain</TPFriendlyName>
    <IntlLangReview xmlns="6d93d202-47fc-4405-873a-cab67cc5f1b2" xsi:nil="true"/>
    <OOCacheId xmlns="6d93d202-47fc-4405-873a-cab67cc5f1b2" xsi:nil="true"/>
    <PolicheckWords xmlns="6d93d202-47fc-4405-873a-cab67cc5f1b2" xsi:nil="true"/>
    <TemplateStatus xmlns="6d93d202-47fc-4405-873a-cab67cc5f1b2">Complete</TemplateStatus>
    <CSXSubmissionMarket xmlns="6d93d202-47fc-4405-873a-cab67cc5f1b2" xsi:nil="true"/>
    <FriendlyTitle xmlns="6d93d202-47fc-4405-873a-cab67cc5f1b2" xsi:nil="true"/>
    <TPLaunchHelpLinkType xmlns="6d93d202-47fc-4405-873a-cab67cc5f1b2" xsi:nil="true"/>
    <Providers xmlns="6d93d202-47fc-4405-873a-cab67cc5f1b2" xsi:nil="true"/>
    <SourceTitle xmlns="6d93d202-47fc-4405-873a-cab67cc5f1b2">Thème vacances - Serviette de bain</SourceTitle>
    <TemplateTemplateType xmlns="6d93d202-47fc-4405-873a-cab67cc5f1b2">PowerPoint 12 Default</TemplateTemplateType>
    <TimesCloned xmlns="6d93d202-47fc-4405-873a-cab67cc5f1b2" xsi:nil="true"/>
    <ClipArtFilename xmlns="6d93d202-47fc-4405-873a-cab67cc5f1b2" xsi:nil="true"/>
    <APDescription xmlns="6d93d202-47fc-4405-873a-cab67cc5f1b2" xsi:nil="true"/>
    <TPApplication xmlns="6d93d202-47fc-4405-873a-cab67cc5f1b2">PowerPoint</TPApplication>
    <CSXHash xmlns="6d93d202-47fc-4405-873a-cab67cc5f1b2">6q/nHjyq9hwzewXyKef3kYXv2U4=</CSXHash>
    <PrimaryImageGen xmlns="6d93d202-47fc-4405-873a-cab67cc5f1b2">true</PrimaryImageGen>
    <ContentItem xmlns="6d93d202-47fc-4405-873a-cab67cc5f1b2" xsi:nil="true"/>
    <IsDeleted xmlns="6d93d202-47fc-4405-873a-cab67cc5f1b2">false</IsDeleted>
    <ShowIn xmlns="6d93d202-47fc-4405-873a-cab67cc5f1b2">Show everywhere</ShowIn>
    <BugNumber xmlns="6d93d202-47fc-4405-873a-cab67cc5f1b2" xsi:nil="true"/>
    <LegacyData xmlns="6d93d202-47fc-4405-873a-cab67cc5f1b2">ListingID:;Manager:;BuildStatus:Publish Passed;MockupPath:</LegacyData>
    <TPLaunchHelpLink xmlns="6d93d202-47fc-4405-873a-cab67cc5f1b2" xsi:nil="true"/>
    <Milestone xmlns="6d93d202-47fc-4405-873a-cab67cc5f1b2" xsi:nil="true"/>
    <UANotes xmlns="6d93d202-47fc-4405-873a-cab67cc5f1b2" xsi:nil="true"/>
    <Description0 xmlns="64acb2c5-0a2b-4bda-bd34-58e36cbb80d2" xsi:nil="true"/>
    <IntlLangReviewer xmlns="6d93d202-47fc-4405-873a-cab67cc5f1b2" xsi:nil="true"/>
    <IntlLocPriority xmlns="6d93d202-47fc-4405-873a-cab67cc5f1b2" xsi:nil="true"/>
    <OpenTemplate xmlns="6d93d202-47fc-4405-873a-cab67cc5f1b2">true</OpenTemplate>
    <Provider xmlns="6d93d202-47fc-4405-873a-cab67cc5f1b2" xsi:nil="true"/>
    <CSXSubmissionDate xmlns="6d93d202-47fc-4405-873a-cab67cc5f1b2">2009-10-11T07:00:00+00:00</CSXSubmissionDate>
    <TPClientViewer xmlns="6d93d202-47fc-4405-873a-cab67cc5f1b2" xsi:nil="true"/>
    <DSATActionTaken xmlns="6d93d202-47fc-4405-873a-cab67cc5f1b2" xsi:nil="true"/>
    <APEditor xmlns="6d93d202-47fc-4405-873a-cab67cc5f1b2">
      <UserInfo>
        <DisplayName>_o14migrate</DisplayName>
        <AccountId>266</AccountId>
        <AccountType/>
      </UserInfo>
    </APEditor>
    <TPInstallLocation xmlns="6d93d202-47fc-4405-873a-cab67cc5f1b2">{My Templates}</TPInstallLocation>
    <OutputCachingOn xmlns="6d93d202-47fc-4405-873a-cab67cc5f1b2">false</OutputCachingOn>
    <ParentAssetId xmlns="6d93d202-47fc-4405-873a-cab67cc5f1b2" xsi:nil="true"/>
    <LocManualTestRequired xmlns="6d93d202-47fc-4405-873a-cab67cc5f1b2">false</LocManualTestRequired>
    <LocalizationTagsTaxHTField0 xmlns="6d93d202-47fc-4405-873a-cab67cc5f1b2">
      <Terms xmlns="http://schemas.microsoft.com/office/infopath/2007/PartnerControls"/>
    </LocalizationTagsTaxHTField0>
    <CampaignTagsTaxHTField0 xmlns="6d93d202-47fc-4405-873a-cab67cc5f1b2">
      <Terms xmlns="http://schemas.microsoft.com/office/infopath/2007/PartnerControls"/>
    </CampaignTagsTaxHTField0>
    <LocLastLocAttemptVersionLookup xmlns="6d93d202-47fc-4405-873a-cab67cc5f1b2">169925</LocLastLocAttemptVersionLookup>
    <InternalTagsTaxHTField0 xmlns="6d93d202-47fc-4405-873a-cab67cc5f1b2">
      <Terms xmlns="http://schemas.microsoft.com/office/infopath/2007/PartnerControls"/>
    </InternalTagsTaxHTField0>
    <LocRecommendedHandoff xmlns="6d93d202-47fc-4405-873a-cab67cc5f1b2" xsi:nil="true"/>
    <BlockPublish xmlns="6d93d202-47fc-4405-873a-cab67cc5f1b2">false</BlockPublish>
    <LocComments xmlns="6d93d202-47fc-4405-873a-cab67cc5f1b2" xsi:nil="true"/>
    <TaxCatchAll xmlns="6d93d202-47fc-4405-873a-cab67cc5f1b2"/>
    <OriginalRelease xmlns="6d93d202-47fc-4405-873a-cab67cc5f1b2">14</OriginalRelease>
    <RecommendationsModifier xmlns="6d93d202-47fc-4405-873a-cab67cc5f1b2" xsi:nil="true"/>
    <ScenarioTagsTaxHTField0 xmlns="6d93d202-47fc-4405-873a-cab67cc5f1b2">
      <Terms xmlns="http://schemas.microsoft.com/office/infopath/2007/PartnerControls"/>
    </ScenarioTagsTaxHTField0>
    <FeatureTagsTaxHTField0 xmlns="6d93d202-47fc-4405-873a-cab67cc5f1b2">
      <Terms xmlns="http://schemas.microsoft.com/office/infopath/2007/PartnerControls"/>
    </FeatureTagsTaxHTField0>
    <LocMarketGroupTiers2 xmlns="6d93d202-47fc-4405-873a-cab67cc5f1b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9924D1ECC420D47A2456556BC94F7370400BDF4491DEA4973499845289601F88B9F" ma:contentTypeVersion="55" ma:contentTypeDescription="Create a new document." ma:contentTypeScope="" ma:versionID="41eb558a2b826e6e4f9defd990175bec">
  <xsd:schema xmlns:xsd="http://www.w3.org/2001/XMLSchema" xmlns:xs="http://www.w3.org/2001/XMLSchema" xmlns:p="http://schemas.microsoft.com/office/2006/metadata/properties" xmlns:ns2="6d93d202-47fc-4405-873a-cab67cc5f1b2" xmlns:ns3="64acb2c5-0a2b-4bda-bd34-58e36cbb80d2" targetNamespace="http://schemas.microsoft.com/office/2006/metadata/properties" ma:root="true" ma:fieldsID="19deea0185cf7bc57eee9b90b1ba2ace" ns2:_="" ns3:_="">
    <xsd:import namespace="6d93d202-47fc-4405-873a-cab67cc5f1b2"/>
    <xsd:import namespace="64acb2c5-0a2b-4bda-bd34-58e36cbb80d2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3d202-47fc-4405-873a-cab67cc5f1b2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79c007-7f28-4db9-9ba1-525d19a3279b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80C6DD30-196A-4C6B-B1BF-A43F3B8ACD4F}" ma:internalName="CSXSubmissionMarket" ma:readOnly="false" ma:showField="MarketName" ma:web="6d93d202-47fc-4405-873a-cab67cc5f1b2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bb16b974-ed24-4278-8820-8e232d38904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7E2D4CA2-442A-4FDA-AA57-71B8C7B2C53C}" ma:internalName="InProjectListLookup" ma:readOnly="true" ma:showField="InProjectLis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fd9a49dc-3dbf-4047-b62d-1d587abe7b40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7E2D4CA2-442A-4FDA-AA57-71B8C7B2C53C}" ma:internalName="LastCompleteVersionLookup" ma:readOnly="true" ma:showField="LastComplete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7E2D4CA2-442A-4FDA-AA57-71B8C7B2C53C}" ma:internalName="LastPreviewErrorLookup" ma:readOnly="true" ma:showField="LastPreview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7E2D4CA2-442A-4FDA-AA57-71B8C7B2C53C}" ma:internalName="LastPreviewResultLookup" ma:readOnly="true" ma:showField="LastPreview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7E2D4CA2-442A-4FDA-AA57-71B8C7B2C53C}" ma:internalName="LastPreviewAttemptDateLookup" ma:readOnly="true" ma:showField="LastPreview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7E2D4CA2-442A-4FDA-AA57-71B8C7B2C53C}" ma:internalName="LastPreviewedByLookup" ma:readOnly="true" ma:showField="LastPreview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7E2D4CA2-442A-4FDA-AA57-71B8C7B2C53C}" ma:internalName="LastPreviewTimeLookup" ma:readOnly="true" ma:showField="LastPreview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7E2D4CA2-442A-4FDA-AA57-71B8C7B2C53C}" ma:internalName="LastPreviewVersionLookup" ma:readOnly="true" ma:showField="LastPreview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7E2D4CA2-442A-4FDA-AA57-71B8C7B2C53C}" ma:internalName="LastPublishErrorLookup" ma:readOnly="true" ma:showField="LastPublish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7E2D4CA2-442A-4FDA-AA57-71B8C7B2C53C}" ma:internalName="LastPublishResultLookup" ma:readOnly="true" ma:showField="LastPublish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7E2D4CA2-442A-4FDA-AA57-71B8C7B2C53C}" ma:internalName="LastPublishAttemptDateLookup" ma:readOnly="true" ma:showField="LastPublish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7E2D4CA2-442A-4FDA-AA57-71B8C7B2C53C}" ma:internalName="LastPublishedByLookup" ma:readOnly="true" ma:showField="LastPublish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7E2D4CA2-442A-4FDA-AA57-71B8C7B2C53C}" ma:internalName="LastPublishTimeLookup" ma:readOnly="true" ma:showField="LastPublish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7E2D4CA2-442A-4FDA-AA57-71B8C7B2C53C}" ma:internalName="LastPublishVersionLookup" ma:readOnly="true" ma:showField="LastPublish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4CDE398E-75A7-4993-8C61-2BFD31F64754}" ma:internalName="LocLastLocAttemptVersionLookup" ma:readOnly="false" ma:showField="LastLocAttemptVersion" ma:web="6d93d202-47fc-4405-873a-cab67cc5f1b2">
      <xsd:simpleType>
        <xsd:restriction base="dms:Lookup"/>
      </xsd:simpleType>
    </xsd:element>
    <xsd:element name="LocLastLocAttemptVersionTypeLookup" ma:index="72" nillable="true" ma:displayName="Loc Last Loc Attempt Version Type" ma:default="" ma:list="{4CDE398E-75A7-4993-8C61-2BFD31F64754}" ma:internalName="LocLastLocAttemptVersionTypeLookup" ma:readOnly="true" ma:showField="LastLocAttemptVersionType" ma:web="6d93d202-47fc-4405-873a-cab67cc5f1b2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4CDE398E-75A7-4993-8C61-2BFD31F64754}" ma:internalName="LocNewPublishedVersionLookup" ma:readOnly="true" ma:showField="NewPublishedVersion" ma:web="6d93d202-47fc-4405-873a-cab67cc5f1b2">
      <xsd:simpleType>
        <xsd:restriction base="dms:Lookup"/>
      </xsd:simpleType>
    </xsd:element>
    <xsd:element name="LocOverallHandbackStatusLookup" ma:index="76" nillable="true" ma:displayName="Loc Overall Handback Status" ma:default="" ma:list="{4CDE398E-75A7-4993-8C61-2BFD31F64754}" ma:internalName="LocOverallHandbackStatusLookup" ma:readOnly="true" ma:showField="OverallHandbackStatus" ma:web="6d93d202-47fc-4405-873a-cab67cc5f1b2">
      <xsd:simpleType>
        <xsd:restriction base="dms:Lookup"/>
      </xsd:simpleType>
    </xsd:element>
    <xsd:element name="LocOverallLocStatusLookup" ma:index="77" nillable="true" ma:displayName="Loc Overall Localize Status" ma:default="" ma:list="{4CDE398E-75A7-4993-8C61-2BFD31F64754}" ma:internalName="LocOverallLocStatusLookup" ma:readOnly="true" ma:showField="OverallLocStatus" ma:web="6d93d202-47fc-4405-873a-cab67cc5f1b2">
      <xsd:simpleType>
        <xsd:restriction base="dms:Lookup"/>
      </xsd:simpleType>
    </xsd:element>
    <xsd:element name="LocOverallPreviewStatusLookup" ma:index="78" nillable="true" ma:displayName="Loc Overall Preview Status" ma:default="" ma:list="{4CDE398E-75A7-4993-8C61-2BFD31F64754}" ma:internalName="LocOverallPreviewStatusLookup" ma:readOnly="true" ma:showField="OverallPreviewStatus" ma:web="6d93d202-47fc-4405-873a-cab67cc5f1b2">
      <xsd:simpleType>
        <xsd:restriction base="dms:Lookup"/>
      </xsd:simpleType>
    </xsd:element>
    <xsd:element name="LocOverallPublishStatusLookup" ma:index="79" nillable="true" ma:displayName="Loc Overall Publish Status" ma:default="" ma:list="{4CDE398E-75A7-4993-8C61-2BFD31F64754}" ma:internalName="LocOverallPublishStatusLookup" ma:readOnly="true" ma:showField="OverallPublishStatus" ma:web="6d93d202-47fc-4405-873a-cab67cc5f1b2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4CDE398E-75A7-4993-8C61-2BFD31F64754}" ma:internalName="LocProcessedForHandoffsLookup" ma:readOnly="true" ma:showField="ProcessedForHandoffs" ma:web="6d93d202-47fc-4405-873a-cab67cc5f1b2">
      <xsd:simpleType>
        <xsd:restriction base="dms:Lookup"/>
      </xsd:simpleType>
    </xsd:element>
    <xsd:element name="LocProcessedForMarketsLookup" ma:index="82" nillable="true" ma:displayName="Loc Processed For Markets" ma:default="" ma:list="{4CDE398E-75A7-4993-8C61-2BFD31F64754}" ma:internalName="LocProcessedForMarketsLookup" ma:readOnly="true" ma:showField="ProcessedForMarkets" ma:web="6d93d202-47fc-4405-873a-cab67cc5f1b2">
      <xsd:simpleType>
        <xsd:restriction base="dms:Lookup"/>
      </xsd:simpleType>
    </xsd:element>
    <xsd:element name="LocPublishedDependentAssetsLookup" ma:index="83" nillable="true" ma:displayName="Loc Published Dependent Assets" ma:default="" ma:list="{4CDE398E-75A7-4993-8C61-2BFD31F64754}" ma:internalName="LocPublishedDependentAssetsLookup" ma:readOnly="true" ma:showField="PublishedDependentAssets" ma:web="6d93d202-47fc-4405-873a-cab67cc5f1b2">
      <xsd:simpleType>
        <xsd:restriction base="dms:Lookup"/>
      </xsd:simpleType>
    </xsd:element>
    <xsd:element name="LocPublishedLinkedAssetsLookup" ma:index="84" nillable="true" ma:displayName="Loc Published Linked Assets" ma:default="" ma:list="{4CDE398E-75A7-4993-8C61-2BFD31F64754}" ma:internalName="LocPublishedLinkedAssetsLookup" ma:readOnly="true" ma:showField="PublishedLinkedAssets" ma:web="6d93d202-47fc-4405-873a-cab67cc5f1b2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db560eb5-700a-4f94-8fda-b57de4261f12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80C6DD30-196A-4C6B-B1BF-A43F3B8ACD4F}" ma:internalName="Markets" ma:readOnly="false" ma:showField="MarketNa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7E2D4CA2-442A-4FDA-AA57-71B8C7B2C53C}" ma:internalName="NumOfRatingsLookup" ma:readOnly="true" ma:showField="NumOfRating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7E2D4CA2-442A-4FDA-AA57-71B8C7B2C53C}" ma:internalName="PublishStatusLookup" ma:readOnly="false" ma:showField="PublishStatu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6e3f7319-fb8f-4449-8902-000ab73a8566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11d213f5-ec09-44b6-a8be-9da225be7a8d}" ma:internalName="TaxCatchAll" ma:showField="CatchAllData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11d213f5-ec09-44b6-a8be-9da225be7a8d}" ma:internalName="TaxCatchAllLabel" ma:readOnly="true" ma:showField="CatchAllDataLabel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acb2c5-0a2b-4bda-bd34-58e36cbb80d2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18F381-6081-4CA4-9362-4DFDF4A53A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C2669E-97F1-4D08-B337-627AF1E3D2C2}">
  <ds:schemaRefs>
    <ds:schemaRef ds:uri="6d93d202-47fc-4405-873a-cab67cc5f1b2"/>
    <ds:schemaRef ds:uri="http://purl.org/dc/terms/"/>
    <ds:schemaRef ds:uri="64acb2c5-0a2b-4bda-bd34-58e36cbb80d2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7901504-4EB6-4833-B604-0544AA3A84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93d202-47fc-4405-873a-cab67cc5f1b2"/>
    <ds:schemaRef ds:uri="64acb2c5-0a2b-4bda-bd34-58e36cbb80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1619</TotalTime>
  <Words>475</Words>
  <Application>Microsoft Office PowerPoint</Application>
  <PresentationFormat>Affichage à l'écran (4:3)</PresentationFormat>
  <Paragraphs>67</Paragraphs>
  <Slides>8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Corbel</vt:lpstr>
      <vt:lpstr>Heebo</vt:lpstr>
      <vt:lpstr>Base</vt:lpstr>
      <vt:lpstr>Les vacances de Laure et Liam</vt:lpstr>
      <vt:lpstr>La vie au camping</vt:lpstr>
      <vt:lpstr>La surprise de Liam</vt:lpstr>
      <vt:lpstr>                                                       La visite de l’ile aux Moines</vt:lpstr>
      <vt:lpstr>Présentation PowerPoint</vt:lpstr>
      <vt:lpstr>Les achats de souvenirs…</vt:lpstr>
      <vt:lpstr>Présentation PowerPoint</vt:lpstr>
      <vt:lpstr>                                                                    Retour au camping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Dominique LEMAISTRE</dc:creator>
  <cp:lastModifiedBy>MH</cp:lastModifiedBy>
  <cp:revision>61</cp:revision>
  <dcterms:created xsi:type="dcterms:W3CDTF">2020-06-06T15:02:36Z</dcterms:created>
  <dcterms:modified xsi:type="dcterms:W3CDTF">2022-05-01T16:00:40Z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0x01010069924D1ECC420D47A2456556BC94F7370400BDF4491DEA4973499845289601F88B9F</vt:lpwstr>
  </property>
  <property fmtid="{D5CDD505-2E9C-101B-9397-08002B2CF9AE}" pid="3" name="Applications">
    <vt:lpwstr>53;#PowerPoint 12</vt:lpwstr>
  </property>
  <property fmtid="{D5CDD505-2E9C-101B-9397-08002B2CF9AE}" pid="4" name="Order">
    <vt:r8>8627700</vt:r8>
  </property>
  <property fmtid="{D5CDD505-2E9C-101B-9397-08002B2CF9AE}" pid="5" name="APTrustLevel">
    <vt:r8>3</vt:r8>
  </property>
</Properties>
</file>